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484675"/>
  <p:notesSz cx="6888163" cy="100218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DFDB"/>
    <a:srgbClr val="3366FF"/>
    <a:srgbClr val="CC3300"/>
    <a:srgbClr val="FF6600"/>
    <a:srgbClr val="FF9933"/>
    <a:srgbClr val="EAEAEA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038" autoAdjust="0"/>
    <p:restoredTop sz="98696" autoAdjust="0"/>
  </p:normalViewPr>
  <p:slideViewPr>
    <p:cSldViewPr snapToGrid="0">
      <p:cViewPr>
        <p:scale>
          <a:sx n="40" d="100"/>
          <a:sy n="40" d="100"/>
        </p:scale>
        <p:origin x="1260" y="-246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0" y="114"/>
      </p:cViewPr>
      <p:guideLst>
        <p:guide orient="horz" pos="3157"/>
        <p:guide pos="217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0934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5. 11. 2019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54063"/>
            <a:ext cx="26781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5" rIns="89209" bIns="4460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56"/>
            <a:ext cx="5511174" cy="4509369"/>
          </a:xfrm>
          <a:prstGeom prst="rect">
            <a:avLst/>
          </a:prstGeom>
        </p:spPr>
        <p:txBody>
          <a:bodyPr vert="horz" lIns="89209" tIns="44605" rIns="89209" bIns="446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529" y="7438227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smtClean="0"/>
              <a:t>kliknite za urejanje</a:t>
            </a:r>
            <a:r>
              <a:rPr lang="en-US" noProof="0" dirty="0" smtClean="0"/>
              <a:t>) </a:t>
            </a:r>
            <a:r>
              <a:rPr lang="sl-SI" noProof="0" dirty="0" smtClean="0"/>
              <a:t>Uvod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4529" y="18089451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smtClean="0"/>
              <a:t>kliknite za urejanje</a:t>
            </a:r>
            <a:r>
              <a:rPr lang="en-US" noProof="0" dirty="0" smtClean="0"/>
              <a:t>) </a:t>
            </a:r>
            <a:r>
              <a:rPr lang="sl-SI" noProof="0" dirty="0" smtClean="0"/>
              <a:t>Metode / izhodišča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7419973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smtClean="0"/>
              <a:t>kliknite za urejanje</a:t>
            </a:r>
            <a:r>
              <a:rPr lang="en-US" noProof="0" dirty="0" smtClean="0"/>
              <a:t>)  </a:t>
            </a:r>
            <a:r>
              <a:rPr lang="sl-SI" noProof="0" dirty="0" smtClean="0"/>
              <a:t>Rezultati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smtClean="0"/>
              <a:t>kliknite za urejanje</a:t>
            </a:r>
            <a:r>
              <a:rPr lang="en-US" noProof="0" dirty="0" smtClean="0"/>
              <a:t>)  </a:t>
            </a:r>
            <a:r>
              <a:rPr lang="sl-SI" noProof="0" dirty="0" smtClean="0"/>
              <a:t>Razprava / zaključki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2" y="32888682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(</a:t>
            </a:r>
            <a:r>
              <a:rPr lang="sl-SI" noProof="0" dirty="0" smtClean="0"/>
              <a:t>kliknite za urejanje</a:t>
            </a:r>
            <a:r>
              <a:rPr lang="en-US" noProof="0" dirty="0" smtClean="0"/>
              <a:t>) </a:t>
            </a:r>
            <a:r>
              <a:rPr lang="sl-SI" noProof="0" dirty="0" smtClean="0"/>
              <a:t>Literatura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1542" y="5609482"/>
            <a:ext cx="22096890" cy="1674187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Naslovi  organizacij posameznih avtorjev in e-poštni naslov korespondenčnega avtorja</a:t>
            </a:r>
            <a:endParaRPr lang="en-US" noProof="0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1542" y="4537149"/>
            <a:ext cx="22096890" cy="86627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Avtorji (Ime in Priimek,…)</a:t>
            </a:r>
            <a:endParaRPr lang="en-US" noProof="0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1542" y="3247693"/>
            <a:ext cx="2209689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Naslov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9" y="33688623"/>
            <a:ext cx="13680000" cy="243420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 smtClean="0"/>
              <a:t>[1]</a:t>
            </a:r>
            <a:r>
              <a:rPr lang="sl-SI" noProof="0" dirty="0" smtClean="0"/>
              <a:t>  Avtorji</a:t>
            </a:r>
            <a:r>
              <a:rPr lang="en-US" noProof="0" dirty="0" smtClean="0"/>
              <a:t>, </a:t>
            </a:r>
            <a:r>
              <a:rPr lang="sl-SI" noProof="0" dirty="0" smtClean="0"/>
              <a:t>Okrajšava revije,</a:t>
            </a:r>
            <a:r>
              <a:rPr lang="en-US" noProof="0" dirty="0" smtClean="0"/>
              <a:t> </a:t>
            </a:r>
            <a:r>
              <a:rPr lang="sl-SI" noProof="0" dirty="0" smtClean="0"/>
              <a:t>Vol. (Leto) Strani.      Največ 5 referenc.</a:t>
            </a:r>
          </a:p>
          <a:p>
            <a:pPr lvl="0"/>
            <a:endParaRPr lang="sl-SI" noProof="0" dirty="0" smtClean="0"/>
          </a:p>
          <a:p>
            <a:pPr lvl="0"/>
            <a:endParaRPr lang="sl-SI" noProof="0" dirty="0" smtClean="0"/>
          </a:p>
          <a:p>
            <a:pPr lvl="0"/>
            <a:endParaRPr lang="sl-SI" noProof="0" dirty="0" smtClean="0"/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8239683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Vstavite besedilo.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914529" y="8239684"/>
            <a:ext cx="13680000" cy="153550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Vstavite besedilo. Prosimo, da uporabljate </a:t>
            </a:r>
            <a:r>
              <a:rPr lang="sl-SI" noProof="0" dirty="0" err="1" smtClean="0"/>
              <a:t>prednastavljeno</a:t>
            </a:r>
            <a:r>
              <a:rPr lang="sl-SI" noProof="0" dirty="0" smtClean="0"/>
              <a:t> obliko in velikost pisave.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914529" y="18897174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Vstavite besedilo.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 smtClean="0"/>
              <a:t>Vstavite besedilo. Če je možno, predstavite zaključke v obliki alinej.</a:t>
            </a:r>
            <a:endParaRPr lang="en-US" noProof="0" dirty="0" smtClean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15639522" y="36396898"/>
            <a:ext cx="13680000" cy="101349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Vstavite besedilo. Zahvale (če so).</a:t>
            </a:r>
            <a:endParaRPr lang="en-US" noProof="0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914529" y="24352053"/>
            <a:ext cx="13680000" cy="92610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Slika 1: Opis.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914529" y="23279998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Vstavite slike v najboljši razpoložljivi resoluciji ali v vektorskem formatu.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914529" y="21262001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 smtClean="0"/>
              <a:t>Za urejanje enačb priporočamo, da uporabite </a:t>
            </a:r>
            <a:r>
              <a:rPr lang="sl-SI" noProof="0" dirty="0" err="1" smtClean="0"/>
              <a:t>MathType</a:t>
            </a:r>
            <a:r>
              <a:rPr lang="sl-SI" noProof="0" dirty="0" smtClean="0"/>
              <a:t>.</a:t>
            </a:r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7020241" y="1198178"/>
            <a:ext cx="16239510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l-SI" sz="3200" dirty="0" smtClean="0"/>
              <a:t>3</a:t>
            </a:r>
            <a:r>
              <a:rPr lang="en-US" sz="3200" dirty="0" smtClean="0"/>
              <a:t>9</a:t>
            </a:r>
            <a:r>
              <a:rPr lang="sl-SI" sz="3200" dirty="0" smtClean="0"/>
              <a:t>. </a:t>
            </a:r>
            <a:r>
              <a:rPr lang="sl-SI" sz="3200" dirty="0" smtClean="0"/>
              <a:t>mednarodna konferenca o razvoju organizacijskih znanosti </a:t>
            </a:r>
          </a:p>
          <a:p>
            <a:pPr algn="ctr"/>
            <a:r>
              <a:rPr lang="sl-SI" sz="3200" b="1" dirty="0" smtClean="0">
                <a:effectLst/>
              </a:rPr>
              <a:t>ORGANIZACIJE NA KROŽIŠČU INOVATIVNOSTI IN DIGITALNE TRANSFORMACIJE</a:t>
            </a:r>
            <a:endParaRPr lang="en-US" sz="3200" b="1" dirty="0" smtClean="0">
              <a:effectLst/>
            </a:endParaRPr>
          </a:p>
          <a:p>
            <a:pPr algn="ctr"/>
            <a:r>
              <a:rPr lang="en-US" altLang="en-US" sz="3200" b="0" dirty="0" smtClean="0"/>
              <a:t>18</a:t>
            </a:r>
            <a:r>
              <a:rPr lang="sl-SI" altLang="en-US" sz="3200" b="0" dirty="0" smtClean="0"/>
              <a:t>. – 2</a:t>
            </a:r>
            <a:r>
              <a:rPr lang="en-US" altLang="en-US" sz="3200" b="0" dirty="0" smtClean="0"/>
              <a:t>0</a:t>
            </a:r>
            <a:r>
              <a:rPr lang="sl-SI" altLang="en-US" sz="3200" b="0" dirty="0" smtClean="0"/>
              <a:t>. 3.</a:t>
            </a:r>
            <a:r>
              <a:rPr lang="sl-SI" altLang="en-US" sz="3200" b="0" baseline="0" dirty="0" smtClean="0"/>
              <a:t> 20</a:t>
            </a:r>
            <a:r>
              <a:rPr lang="en-US" altLang="en-US" sz="3200" b="0" baseline="0" smtClean="0"/>
              <a:t>20</a:t>
            </a:r>
            <a:r>
              <a:rPr lang="sl-SI" altLang="en-US" sz="3200" b="0" baseline="0" smtClean="0"/>
              <a:t>, </a:t>
            </a:r>
            <a:r>
              <a:rPr lang="sl-SI" altLang="en-US" sz="3200" b="0" baseline="0" dirty="0" smtClean="0"/>
              <a:t>Portorož, Slovenija</a:t>
            </a:r>
            <a:endParaRPr lang="sl-SI" altLang="en-US" sz="3200" b="0" dirty="0" smtClean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74" hasCustomPrompt="1"/>
          </p:nvPr>
        </p:nvSpPr>
        <p:spPr>
          <a:xfrm>
            <a:off x="0" y="-31531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Prazno</a:t>
            </a:r>
            <a:endParaRPr lang="en-US" noProof="0" dirty="0"/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1566303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Prazno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Prazno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330072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 smtClean="0"/>
              <a:t>Prazno</a:t>
            </a:r>
            <a:endParaRPr lang="en-US" noProof="0" dirty="0"/>
          </a:p>
        </p:txBody>
      </p:sp>
      <p:sp>
        <p:nvSpPr>
          <p:cNvPr id="50" name="Ograda slike 17"/>
          <p:cNvSpPr>
            <a:spLocks noGrp="1"/>
          </p:cNvSpPr>
          <p:nvPr>
            <p:ph type="pic" sz="quarter" idx="178" hasCustomPrompt="1"/>
          </p:nvPr>
        </p:nvSpPr>
        <p:spPr>
          <a:xfrm>
            <a:off x="2635994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smtClean="0"/>
              <a:t>Vaš logotip 2</a:t>
            </a:r>
          </a:p>
        </p:txBody>
      </p:sp>
      <p:sp>
        <p:nvSpPr>
          <p:cNvPr id="52" name="Ograda slike 17"/>
          <p:cNvSpPr>
            <a:spLocks noGrp="1"/>
          </p:cNvSpPr>
          <p:nvPr>
            <p:ph type="pic" sz="quarter" idx="179" hasCustomPrompt="1"/>
          </p:nvPr>
        </p:nvSpPr>
        <p:spPr>
          <a:xfrm>
            <a:off x="88582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 smtClean="0"/>
              <a:t>Vaš logotip 1</a:t>
            </a: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686" y="980594"/>
            <a:ext cx="4067361" cy="1966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 smtClean="0"/>
              <a:t>Click</a:t>
            </a:r>
            <a:r>
              <a:rPr lang="sl-SI" altLang="en-US" dirty="0" smtClean="0"/>
              <a:t> to </a:t>
            </a:r>
            <a:r>
              <a:rPr lang="sl-SI" altLang="en-US" dirty="0" err="1" smtClean="0"/>
              <a:t>edit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Master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title</a:t>
            </a:r>
            <a:r>
              <a:rPr lang="sl-SI" altLang="en-US" dirty="0" smtClean="0"/>
              <a:t> </a:t>
            </a:r>
            <a:r>
              <a:rPr lang="sl-SI" altLang="en-US" dirty="0" err="1" smtClean="0"/>
              <a:t>style</a:t>
            </a:r>
            <a:endParaRPr lang="sl-SI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Click to edit Master text styles</a:t>
            </a:r>
          </a:p>
          <a:p>
            <a:pPr lvl="1"/>
            <a:r>
              <a:rPr lang="sl-SI" altLang="en-US" smtClean="0"/>
              <a:t>Second level</a:t>
            </a:r>
          </a:p>
          <a:p>
            <a:pPr lvl="2"/>
            <a:r>
              <a:rPr lang="sl-SI" altLang="en-US" smtClean="0"/>
              <a:t>Third level</a:t>
            </a:r>
          </a:p>
          <a:p>
            <a:pPr lvl="3"/>
            <a:r>
              <a:rPr lang="sl-SI" altLang="en-US" smtClean="0"/>
              <a:t>Fourth level</a:t>
            </a:r>
          </a:p>
          <a:p>
            <a:pPr lvl="4"/>
            <a:r>
              <a:rPr lang="sl-SI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20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25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27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29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Ograda besedila 7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9" name="Ograda besedila 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grada besedila 9"/>
          <p:cNvSpPr>
            <a:spLocks noGrp="1"/>
          </p:cNvSpPr>
          <p:nvPr>
            <p:ph type="body" sz="quarter" idx="161"/>
          </p:nvPr>
        </p:nvSpPr>
        <p:spPr>
          <a:xfrm>
            <a:off x="15655669" y="33688623"/>
            <a:ext cx="13680000" cy="883014"/>
          </a:xfrm>
        </p:spPr>
        <p:txBody>
          <a:bodyPr/>
          <a:lstStyle/>
          <a:p>
            <a:endParaRPr lang="sl-SI" dirty="0" smtClean="0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2" name="Označba mesta besedila 3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3" name="Označba mesta besedila 3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4" name="Označba mesta besedila 3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1" name="Označba mesta besedila 4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2" name="Označba mesta besedila 4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3" name="Označba mesta besedila 4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4" name="Označba mesta besedila 4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5" name="Označba mesta besedila 4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6" name="Označba mesta besedila 4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7" name="Označba mesta besedila 4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Označba mesta besedila 4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9" name="Označba mesta slike 48"/>
          <p:cNvSpPr>
            <a:spLocks noGrp="1"/>
          </p:cNvSpPr>
          <p:nvPr>
            <p:ph type="pic" sz="quarter" idx="178"/>
          </p:nvPr>
        </p:nvSpPr>
        <p:spPr/>
      </p:sp>
      <p:sp>
        <p:nvSpPr>
          <p:cNvPr id="50" name="Označba mesta slike 49"/>
          <p:cNvSpPr>
            <a:spLocks noGrp="1"/>
          </p:cNvSpPr>
          <p:nvPr>
            <p:ph type="pic" sz="quarter" idx="179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9704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Default Design</vt:lpstr>
      <vt:lpstr>PowerPoint Presentation</vt:lpstr>
    </vt:vector>
  </TitlesOfParts>
  <Company>UM, 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Poster-predloga</dc:title>
  <dc:creator>ZB</dc:creator>
  <cp:lastModifiedBy>Aljaz Ferencek</cp:lastModifiedBy>
  <cp:revision>704</cp:revision>
  <cp:lastPrinted>2017-10-18T20:41:57Z</cp:lastPrinted>
  <dcterms:created xsi:type="dcterms:W3CDTF">2005-08-18T15:37:01Z</dcterms:created>
  <dcterms:modified xsi:type="dcterms:W3CDTF">2019-11-05T14:48:30Z</dcterms:modified>
</cp:coreProperties>
</file>